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80" d="100"/>
          <a:sy n="80" d="100"/>
        </p:scale>
        <p:origin x="2688" y="102"/>
      </p:cViewPr>
      <p:guideLst>
        <p:guide orient="horz" pos="3168"/>
        <p:guide pos="2448"/>
      </p:guideLst>
    </p:cSldViewPr>
  </p:slideViewPr>
  <p:notesTextViewPr>
    <p:cViewPr>
      <p:scale>
        <a:sx n="1" d="1"/>
        <a:sy n="1" d="1"/>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1A3E735-BF91-4312-B791-E02C86E8EB64}" type="datetimeFigureOut">
              <a:rPr lang="en-US" smtClean="0"/>
              <a:t>4/5/2017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E3EF6B9-21BA-4F23-9CAC-47147AFFA150}" type="slidenum">
              <a:rPr lang="en-US" smtClean="0"/>
              <a:t>‹#›</a:t>
            </a:fld>
            <a:endParaRPr lang="en-US"/>
          </a:p>
        </p:txBody>
      </p:sp>
    </p:spTree>
    <p:extLst>
      <p:ext uri="{BB962C8B-B14F-4D97-AF65-F5344CB8AC3E}">
        <p14:creationId xmlns:p14="http://schemas.microsoft.com/office/powerpoint/2010/main" val="4271170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0607983-037E-4770-8F0C-1430ED136D42}" type="datetimeFigureOut">
              <a:rPr lang="en-US" smtClean="0"/>
              <a:t>4/5/2017</a:t>
            </a:fld>
            <a:endParaRPr lang="en-US"/>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F96E695-1FEC-489F-8D1B-295ED1FA9E67}" type="slidenum">
              <a:rPr lang="en-US" smtClean="0"/>
              <a:t>‹#›</a:t>
            </a:fld>
            <a:endParaRPr lang="en-US"/>
          </a:p>
        </p:txBody>
      </p:sp>
    </p:spTree>
    <p:extLst>
      <p:ext uri="{BB962C8B-B14F-4D97-AF65-F5344CB8AC3E}">
        <p14:creationId xmlns:p14="http://schemas.microsoft.com/office/powerpoint/2010/main" val="2803063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lyer 8.5 x 11">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1319002" y="535236"/>
            <a:ext cx="5242220" cy="1806628"/>
          </a:xfrm>
        </p:spPr>
        <p:txBody>
          <a:bodyPr lIns="0" tIns="0" rIns="0" bIns="0" anchor="b">
            <a:noAutofit/>
          </a:bodyPr>
          <a:lstStyle>
            <a:lvl1pPr marL="0" indent="0">
              <a:lnSpc>
                <a:spcPct val="85000"/>
              </a:lnSpc>
              <a:spcBef>
                <a:spcPts val="0"/>
              </a:spcBef>
              <a:buNone/>
              <a:defRPr sz="5200" b="1" cap="all" baseline="0">
                <a:solidFill>
                  <a:schemeClr val="accent1"/>
                </a:solidFill>
                <a:latin typeface="+mj-lt"/>
              </a:defRPr>
            </a:lvl1pPr>
            <a:lvl2pPr marL="0" indent="0">
              <a:lnSpc>
                <a:spcPct val="100000"/>
              </a:lnSpc>
              <a:spcBef>
                <a:spcPts val="0"/>
              </a:spcBef>
              <a:buNone/>
              <a:defRPr sz="2000">
                <a:solidFill>
                  <a:schemeClr val="tx1">
                    <a:lumMod val="75000"/>
                    <a:lumOff val="25000"/>
                  </a:schemeClr>
                </a:solidFill>
              </a:defRPr>
            </a:lvl2pPr>
            <a:lvl3pPr marL="0" indent="0">
              <a:lnSpc>
                <a:spcPct val="100000"/>
              </a:lnSpc>
              <a:spcBef>
                <a:spcPts val="0"/>
              </a:spcBef>
              <a:buNone/>
              <a:defRPr sz="2000">
                <a:solidFill>
                  <a:schemeClr val="tx1">
                    <a:lumMod val="75000"/>
                    <a:lumOff val="25000"/>
                  </a:schemeClr>
                </a:solidFill>
              </a:defRPr>
            </a:lvl3pPr>
            <a:lvl4pPr marL="0" indent="0">
              <a:lnSpc>
                <a:spcPct val="100000"/>
              </a:lnSpc>
              <a:spcBef>
                <a:spcPts val="0"/>
              </a:spcBef>
              <a:buNone/>
              <a:defRPr sz="2000">
                <a:solidFill>
                  <a:schemeClr val="tx1">
                    <a:lumMod val="75000"/>
                    <a:lumOff val="25000"/>
                  </a:schemeClr>
                </a:solidFill>
              </a:defRPr>
            </a:lvl4pPr>
            <a:lvl5pPr marL="0" indent="0">
              <a:lnSpc>
                <a:spcPct val="100000"/>
              </a:lnSpc>
              <a:spcBef>
                <a:spcPts val="0"/>
              </a:spcBef>
              <a:buNone/>
              <a:defRPr sz="2000">
                <a:solidFill>
                  <a:schemeClr val="tx1">
                    <a:lumMod val="75000"/>
                    <a:lumOff val="25000"/>
                  </a:schemeClr>
                </a:solidFill>
              </a:defRPr>
            </a:lvl5pPr>
            <a:lvl6pPr marL="0" indent="0">
              <a:lnSpc>
                <a:spcPct val="100000"/>
              </a:lnSpc>
              <a:spcBef>
                <a:spcPts val="0"/>
              </a:spcBef>
              <a:buNone/>
              <a:defRPr sz="2000">
                <a:solidFill>
                  <a:schemeClr val="tx1">
                    <a:lumMod val="75000"/>
                    <a:lumOff val="25000"/>
                  </a:schemeClr>
                </a:solidFill>
              </a:defRPr>
            </a:lvl6pPr>
            <a:lvl7pPr marL="0" indent="0">
              <a:lnSpc>
                <a:spcPct val="100000"/>
              </a:lnSpc>
              <a:spcBef>
                <a:spcPts val="0"/>
              </a:spcBef>
              <a:buNone/>
              <a:defRPr sz="2000">
                <a:solidFill>
                  <a:schemeClr val="tx1">
                    <a:lumMod val="75000"/>
                    <a:lumOff val="25000"/>
                  </a:schemeClr>
                </a:solidFill>
              </a:defRPr>
            </a:lvl7pPr>
            <a:lvl8pPr marL="0" indent="0">
              <a:lnSpc>
                <a:spcPct val="100000"/>
              </a:lnSpc>
              <a:spcBef>
                <a:spcPts val="0"/>
              </a:spcBef>
              <a:buNone/>
              <a:defRPr sz="2000">
                <a:solidFill>
                  <a:schemeClr val="tx1">
                    <a:lumMod val="75000"/>
                    <a:lumOff val="25000"/>
                  </a:schemeClr>
                </a:solidFill>
              </a:defRPr>
            </a:lvl8pPr>
            <a:lvl9pPr marL="0" indent="0">
              <a:lnSpc>
                <a:spcPct val="100000"/>
              </a:lnSpc>
              <a:spcBef>
                <a:spcPts val="0"/>
              </a:spcBef>
              <a:buNone/>
              <a:defRPr sz="2000">
                <a:solidFill>
                  <a:schemeClr val="tx1">
                    <a:lumMod val="75000"/>
                    <a:lumOff val="25000"/>
                  </a:schemeClr>
                </a:solidFill>
              </a:defRPr>
            </a:lvl9pPr>
          </a:lstStyle>
          <a:p>
            <a:pPr lvl="0"/>
            <a:r>
              <a:rPr lang="en-US" dirty="0" smtClean="0"/>
              <a:t>Add text</a:t>
            </a:r>
            <a:endParaRPr lang="en-US" dirty="0"/>
          </a:p>
        </p:txBody>
      </p:sp>
      <p:sp>
        <p:nvSpPr>
          <p:cNvPr id="31" name="Text Placeholder 8"/>
          <p:cNvSpPr>
            <a:spLocks noGrp="1"/>
          </p:cNvSpPr>
          <p:nvPr>
            <p:ph type="body" sz="quarter" idx="16" hasCustomPrompt="1"/>
          </p:nvPr>
        </p:nvSpPr>
        <p:spPr>
          <a:xfrm>
            <a:off x="4039565" y="2689705"/>
            <a:ext cx="2521657" cy="322599"/>
          </a:xfrm>
        </p:spPr>
        <p:txBody>
          <a:bodyPr lIns="0" tIns="0" rIns="0" bIns="0" anchor="ctr">
            <a:noAutofit/>
          </a:bodyPr>
          <a:lstStyle>
            <a:lvl1pPr marL="0" indent="0">
              <a:lnSpc>
                <a:spcPct val="82000"/>
              </a:lnSpc>
              <a:spcBef>
                <a:spcPts val="0"/>
              </a:spcBef>
              <a:buNone/>
              <a:defRPr sz="1600" b="1" cap="none" baseline="0">
                <a:solidFill>
                  <a:schemeClr val="tx2"/>
                </a:solidFill>
                <a:latin typeface="+mj-lt"/>
              </a:defRPr>
            </a:lvl1pPr>
            <a:lvl2pPr marL="0" indent="0">
              <a:lnSpc>
                <a:spcPct val="100000"/>
              </a:lnSpc>
              <a:spcBef>
                <a:spcPts val="0"/>
              </a:spcBef>
              <a:buNone/>
              <a:defRPr sz="2000">
                <a:solidFill>
                  <a:schemeClr val="tx1">
                    <a:lumMod val="75000"/>
                    <a:lumOff val="25000"/>
                  </a:schemeClr>
                </a:solidFill>
              </a:defRPr>
            </a:lvl2pPr>
            <a:lvl3pPr marL="0" indent="0">
              <a:lnSpc>
                <a:spcPct val="100000"/>
              </a:lnSpc>
              <a:spcBef>
                <a:spcPts val="0"/>
              </a:spcBef>
              <a:buNone/>
              <a:defRPr sz="2000">
                <a:solidFill>
                  <a:schemeClr val="tx1">
                    <a:lumMod val="75000"/>
                    <a:lumOff val="25000"/>
                  </a:schemeClr>
                </a:solidFill>
              </a:defRPr>
            </a:lvl3pPr>
            <a:lvl4pPr marL="0" indent="0">
              <a:lnSpc>
                <a:spcPct val="100000"/>
              </a:lnSpc>
              <a:spcBef>
                <a:spcPts val="0"/>
              </a:spcBef>
              <a:buNone/>
              <a:defRPr sz="2000">
                <a:solidFill>
                  <a:schemeClr val="tx1">
                    <a:lumMod val="75000"/>
                    <a:lumOff val="25000"/>
                  </a:schemeClr>
                </a:solidFill>
              </a:defRPr>
            </a:lvl4pPr>
            <a:lvl5pPr marL="0" indent="0">
              <a:lnSpc>
                <a:spcPct val="100000"/>
              </a:lnSpc>
              <a:spcBef>
                <a:spcPts val="0"/>
              </a:spcBef>
              <a:buNone/>
              <a:defRPr sz="2000">
                <a:solidFill>
                  <a:schemeClr val="tx1">
                    <a:lumMod val="75000"/>
                    <a:lumOff val="25000"/>
                  </a:schemeClr>
                </a:solidFill>
              </a:defRPr>
            </a:lvl5pPr>
            <a:lvl6pPr marL="0" indent="0">
              <a:lnSpc>
                <a:spcPct val="100000"/>
              </a:lnSpc>
              <a:spcBef>
                <a:spcPts val="0"/>
              </a:spcBef>
              <a:buNone/>
              <a:defRPr sz="2000">
                <a:solidFill>
                  <a:schemeClr val="tx1">
                    <a:lumMod val="75000"/>
                    <a:lumOff val="25000"/>
                  </a:schemeClr>
                </a:solidFill>
              </a:defRPr>
            </a:lvl6pPr>
            <a:lvl7pPr marL="0" indent="0">
              <a:lnSpc>
                <a:spcPct val="100000"/>
              </a:lnSpc>
              <a:spcBef>
                <a:spcPts val="0"/>
              </a:spcBef>
              <a:buNone/>
              <a:defRPr sz="2000">
                <a:solidFill>
                  <a:schemeClr val="tx1">
                    <a:lumMod val="75000"/>
                    <a:lumOff val="25000"/>
                  </a:schemeClr>
                </a:solidFill>
              </a:defRPr>
            </a:lvl7pPr>
            <a:lvl8pPr marL="0" indent="0">
              <a:lnSpc>
                <a:spcPct val="100000"/>
              </a:lnSpc>
              <a:spcBef>
                <a:spcPts val="0"/>
              </a:spcBef>
              <a:buNone/>
              <a:defRPr sz="2000">
                <a:solidFill>
                  <a:schemeClr val="tx1">
                    <a:lumMod val="75000"/>
                    <a:lumOff val="25000"/>
                  </a:schemeClr>
                </a:solidFill>
              </a:defRPr>
            </a:lvl8pPr>
            <a:lvl9pPr marL="0" indent="0">
              <a:lnSpc>
                <a:spcPct val="100000"/>
              </a:lnSpc>
              <a:spcBef>
                <a:spcPts val="0"/>
              </a:spcBef>
              <a:buNone/>
              <a:defRPr sz="2000">
                <a:solidFill>
                  <a:schemeClr val="tx1">
                    <a:lumMod val="75000"/>
                    <a:lumOff val="25000"/>
                  </a:schemeClr>
                </a:solidFill>
              </a:defRPr>
            </a:lvl9pPr>
          </a:lstStyle>
          <a:p>
            <a:pPr lvl="0"/>
            <a:r>
              <a:rPr lang="en-US" dirty="0" smtClean="0"/>
              <a:t>Heading text</a:t>
            </a:r>
            <a:endParaRPr lang="en-US" dirty="0"/>
          </a:p>
        </p:txBody>
      </p:sp>
      <p:sp>
        <p:nvSpPr>
          <p:cNvPr id="5" name="Text Placeholder 4"/>
          <p:cNvSpPr>
            <a:spLocks noGrp="1"/>
          </p:cNvSpPr>
          <p:nvPr>
            <p:ph type="body" sz="quarter" idx="17"/>
          </p:nvPr>
        </p:nvSpPr>
        <p:spPr>
          <a:xfrm>
            <a:off x="4039564" y="3020733"/>
            <a:ext cx="2521657" cy="3235606"/>
          </a:xfrm>
        </p:spPr>
        <p:txBody>
          <a:bodyPr lIns="0" tIns="0" rIns="0" bIns="0">
            <a:noAutofit/>
          </a:bodyPr>
          <a:lstStyle>
            <a:lvl1pPr marL="182880" indent="-182880">
              <a:lnSpc>
                <a:spcPct val="120000"/>
              </a:lnSpc>
              <a:spcBef>
                <a:spcPts val="1100"/>
              </a:spcBef>
              <a:defRPr sz="1100">
                <a:solidFill>
                  <a:schemeClr val="tx2"/>
                </a:solidFill>
              </a:defRPr>
            </a:lvl1pPr>
            <a:lvl2pPr marL="402336" indent="-182880">
              <a:lnSpc>
                <a:spcPct val="120000"/>
              </a:lnSpc>
              <a:spcBef>
                <a:spcPts val="1100"/>
              </a:spcBef>
              <a:defRPr sz="1100">
                <a:solidFill>
                  <a:schemeClr val="tx2"/>
                </a:solidFill>
              </a:defRPr>
            </a:lvl2pPr>
            <a:lvl3pPr marL="402336" indent="-182880">
              <a:lnSpc>
                <a:spcPct val="120000"/>
              </a:lnSpc>
              <a:spcBef>
                <a:spcPts val="1100"/>
              </a:spcBef>
              <a:defRPr sz="1100">
                <a:solidFill>
                  <a:schemeClr val="tx2"/>
                </a:solidFill>
              </a:defRPr>
            </a:lvl3pPr>
            <a:lvl4pPr marL="402336" indent="-182880">
              <a:lnSpc>
                <a:spcPct val="120000"/>
              </a:lnSpc>
              <a:spcBef>
                <a:spcPts val="1100"/>
              </a:spcBef>
              <a:defRPr sz="1100">
                <a:solidFill>
                  <a:schemeClr val="tx2"/>
                </a:solidFill>
              </a:defRPr>
            </a:lvl4pPr>
            <a:lvl5pPr marL="402336" indent="-182880">
              <a:lnSpc>
                <a:spcPct val="120000"/>
              </a:lnSpc>
              <a:spcBef>
                <a:spcPts val="1100"/>
              </a:spcBef>
              <a:defRPr sz="1100">
                <a:solidFill>
                  <a:schemeClr val="tx2"/>
                </a:solidFill>
              </a:defRPr>
            </a:lvl5pPr>
            <a:lvl6pPr marL="402336" indent="-182880">
              <a:lnSpc>
                <a:spcPct val="120000"/>
              </a:lnSpc>
              <a:spcBef>
                <a:spcPts val="1100"/>
              </a:spcBef>
              <a:defRPr sz="1100">
                <a:solidFill>
                  <a:schemeClr val="tx2"/>
                </a:solidFill>
              </a:defRPr>
            </a:lvl6pPr>
            <a:lvl7pPr marL="402336" indent="-182880">
              <a:lnSpc>
                <a:spcPct val="120000"/>
              </a:lnSpc>
              <a:spcBef>
                <a:spcPts val="1100"/>
              </a:spcBef>
              <a:defRPr sz="1100">
                <a:solidFill>
                  <a:schemeClr val="tx2"/>
                </a:solidFill>
              </a:defRPr>
            </a:lvl7pPr>
            <a:lvl8pPr marL="402336" indent="-182880">
              <a:lnSpc>
                <a:spcPct val="120000"/>
              </a:lnSpc>
              <a:spcBef>
                <a:spcPts val="1100"/>
              </a:spcBef>
              <a:defRPr sz="1100">
                <a:solidFill>
                  <a:schemeClr val="tx2"/>
                </a:solidFill>
              </a:defRPr>
            </a:lvl8pPr>
            <a:lvl9pPr marL="402336" indent="-182880">
              <a:lnSpc>
                <a:spcPct val="120000"/>
              </a:lnSpc>
              <a:spcBef>
                <a:spcPts val="1100"/>
              </a:spcBef>
              <a:defRPr sz="11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Picture Placeholder 2"/>
          <p:cNvSpPr>
            <a:spLocks noGrp="1"/>
          </p:cNvSpPr>
          <p:nvPr>
            <p:ph type="pic" sz="quarter" idx="13"/>
          </p:nvPr>
        </p:nvSpPr>
        <p:spPr>
          <a:xfrm>
            <a:off x="1319002" y="2743200"/>
            <a:ext cx="2340864" cy="3513138"/>
          </a:xfrm>
        </p:spPr>
        <p:txBody>
          <a:bodyPr/>
          <a:lstStyle>
            <a:lvl1pPr marL="0" indent="0" algn="ctr">
              <a:buNone/>
              <a:defRPr/>
            </a:lvl1pPr>
          </a:lstStyle>
          <a:p>
            <a:r>
              <a:rPr lang="en-US" smtClean="0"/>
              <a:t>Click icon to add picture</a:t>
            </a:r>
            <a:endParaRPr lang="en-US"/>
          </a:p>
        </p:txBody>
      </p:sp>
      <p:sp>
        <p:nvSpPr>
          <p:cNvPr id="23" name="Text Placeholder 8"/>
          <p:cNvSpPr>
            <a:spLocks noGrp="1"/>
          </p:cNvSpPr>
          <p:nvPr>
            <p:ph type="body" sz="quarter" idx="14" hasCustomPrompt="1"/>
          </p:nvPr>
        </p:nvSpPr>
        <p:spPr>
          <a:xfrm>
            <a:off x="1319002" y="6385715"/>
            <a:ext cx="2340864" cy="182354"/>
          </a:xfrm>
        </p:spPr>
        <p:txBody>
          <a:bodyPr lIns="0" tIns="0" rIns="0" bIns="0" anchor="ctr">
            <a:noAutofit/>
          </a:bodyPr>
          <a:lstStyle>
            <a:lvl1pPr marL="0" indent="0">
              <a:lnSpc>
                <a:spcPct val="85000"/>
              </a:lnSpc>
              <a:spcBef>
                <a:spcPts val="0"/>
              </a:spcBef>
              <a:buNone/>
              <a:defRPr sz="800" b="1" i="1" cap="none" baseline="0">
                <a:solidFill>
                  <a:schemeClr val="tx2"/>
                </a:solidFill>
                <a:latin typeface="+mn-lt"/>
              </a:defRPr>
            </a:lvl1pPr>
            <a:lvl2pPr marL="0" indent="0">
              <a:lnSpc>
                <a:spcPct val="100000"/>
              </a:lnSpc>
              <a:spcBef>
                <a:spcPts val="0"/>
              </a:spcBef>
              <a:buNone/>
              <a:defRPr sz="2000">
                <a:solidFill>
                  <a:schemeClr val="tx1">
                    <a:lumMod val="75000"/>
                    <a:lumOff val="25000"/>
                  </a:schemeClr>
                </a:solidFill>
              </a:defRPr>
            </a:lvl2pPr>
            <a:lvl3pPr marL="0" indent="0">
              <a:lnSpc>
                <a:spcPct val="100000"/>
              </a:lnSpc>
              <a:spcBef>
                <a:spcPts val="0"/>
              </a:spcBef>
              <a:buNone/>
              <a:defRPr sz="2000">
                <a:solidFill>
                  <a:schemeClr val="tx1">
                    <a:lumMod val="75000"/>
                    <a:lumOff val="25000"/>
                  </a:schemeClr>
                </a:solidFill>
              </a:defRPr>
            </a:lvl3pPr>
            <a:lvl4pPr marL="0" indent="0">
              <a:lnSpc>
                <a:spcPct val="100000"/>
              </a:lnSpc>
              <a:spcBef>
                <a:spcPts val="0"/>
              </a:spcBef>
              <a:buNone/>
              <a:defRPr sz="2000">
                <a:solidFill>
                  <a:schemeClr val="tx1">
                    <a:lumMod val="75000"/>
                    <a:lumOff val="25000"/>
                  </a:schemeClr>
                </a:solidFill>
              </a:defRPr>
            </a:lvl4pPr>
            <a:lvl5pPr marL="0" indent="0">
              <a:lnSpc>
                <a:spcPct val="100000"/>
              </a:lnSpc>
              <a:spcBef>
                <a:spcPts val="0"/>
              </a:spcBef>
              <a:buNone/>
              <a:defRPr sz="2000">
                <a:solidFill>
                  <a:schemeClr val="tx1">
                    <a:lumMod val="75000"/>
                    <a:lumOff val="25000"/>
                  </a:schemeClr>
                </a:solidFill>
              </a:defRPr>
            </a:lvl5pPr>
            <a:lvl6pPr marL="0" indent="0">
              <a:lnSpc>
                <a:spcPct val="100000"/>
              </a:lnSpc>
              <a:spcBef>
                <a:spcPts val="0"/>
              </a:spcBef>
              <a:buNone/>
              <a:defRPr sz="2000">
                <a:solidFill>
                  <a:schemeClr val="tx1">
                    <a:lumMod val="75000"/>
                    <a:lumOff val="25000"/>
                  </a:schemeClr>
                </a:solidFill>
              </a:defRPr>
            </a:lvl6pPr>
            <a:lvl7pPr marL="0" indent="0">
              <a:lnSpc>
                <a:spcPct val="100000"/>
              </a:lnSpc>
              <a:spcBef>
                <a:spcPts val="0"/>
              </a:spcBef>
              <a:buNone/>
              <a:defRPr sz="2000">
                <a:solidFill>
                  <a:schemeClr val="tx1">
                    <a:lumMod val="75000"/>
                    <a:lumOff val="25000"/>
                  </a:schemeClr>
                </a:solidFill>
              </a:defRPr>
            </a:lvl7pPr>
            <a:lvl8pPr marL="0" indent="0">
              <a:lnSpc>
                <a:spcPct val="100000"/>
              </a:lnSpc>
              <a:spcBef>
                <a:spcPts val="0"/>
              </a:spcBef>
              <a:buNone/>
              <a:defRPr sz="2000">
                <a:solidFill>
                  <a:schemeClr val="tx1">
                    <a:lumMod val="75000"/>
                    <a:lumOff val="25000"/>
                  </a:schemeClr>
                </a:solidFill>
              </a:defRPr>
            </a:lvl8pPr>
            <a:lvl9pPr marL="0" indent="0">
              <a:lnSpc>
                <a:spcPct val="100000"/>
              </a:lnSpc>
              <a:spcBef>
                <a:spcPts val="0"/>
              </a:spcBef>
              <a:buNone/>
              <a:defRPr sz="2000">
                <a:solidFill>
                  <a:schemeClr val="tx1">
                    <a:lumMod val="75000"/>
                    <a:lumOff val="25000"/>
                  </a:schemeClr>
                </a:solidFill>
              </a:defRPr>
            </a:lvl9pPr>
          </a:lstStyle>
          <a:p>
            <a:pPr lvl="0"/>
            <a:r>
              <a:rPr lang="en-US" dirty="0" smtClean="0"/>
              <a:t>Add caption here</a:t>
            </a:r>
            <a:endParaRPr lang="en-US" dirty="0"/>
          </a:p>
        </p:txBody>
      </p:sp>
      <p:sp>
        <p:nvSpPr>
          <p:cNvPr id="11" name="Text Placeholder 8"/>
          <p:cNvSpPr>
            <a:spLocks noGrp="1"/>
          </p:cNvSpPr>
          <p:nvPr>
            <p:ph type="body" sz="quarter" idx="12" hasCustomPrompt="1"/>
          </p:nvPr>
        </p:nvSpPr>
        <p:spPr>
          <a:xfrm>
            <a:off x="1319002" y="7024685"/>
            <a:ext cx="5242220" cy="322599"/>
          </a:xfrm>
        </p:spPr>
        <p:txBody>
          <a:bodyPr lIns="0" tIns="0" rIns="0" bIns="0" anchor="t">
            <a:noAutofit/>
          </a:bodyPr>
          <a:lstStyle>
            <a:lvl1pPr marL="0" indent="0">
              <a:lnSpc>
                <a:spcPct val="82000"/>
              </a:lnSpc>
              <a:spcBef>
                <a:spcPts val="0"/>
              </a:spcBef>
              <a:buNone/>
              <a:defRPr sz="2600" cap="none" baseline="0">
                <a:solidFill>
                  <a:schemeClr val="accent1"/>
                </a:solidFill>
                <a:latin typeface="+mj-lt"/>
              </a:defRPr>
            </a:lvl1pPr>
            <a:lvl2pPr marL="0" indent="0">
              <a:lnSpc>
                <a:spcPct val="100000"/>
              </a:lnSpc>
              <a:spcBef>
                <a:spcPts val="0"/>
              </a:spcBef>
              <a:buNone/>
              <a:defRPr sz="2000">
                <a:solidFill>
                  <a:schemeClr val="tx1">
                    <a:lumMod val="75000"/>
                    <a:lumOff val="25000"/>
                  </a:schemeClr>
                </a:solidFill>
              </a:defRPr>
            </a:lvl2pPr>
            <a:lvl3pPr marL="0" indent="0">
              <a:lnSpc>
                <a:spcPct val="100000"/>
              </a:lnSpc>
              <a:spcBef>
                <a:spcPts val="0"/>
              </a:spcBef>
              <a:buNone/>
              <a:defRPr sz="2000">
                <a:solidFill>
                  <a:schemeClr val="tx1">
                    <a:lumMod val="75000"/>
                    <a:lumOff val="25000"/>
                  </a:schemeClr>
                </a:solidFill>
              </a:defRPr>
            </a:lvl3pPr>
            <a:lvl4pPr marL="0" indent="0">
              <a:lnSpc>
                <a:spcPct val="100000"/>
              </a:lnSpc>
              <a:spcBef>
                <a:spcPts val="0"/>
              </a:spcBef>
              <a:buNone/>
              <a:defRPr sz="2000">
                <a:solidFill>
                  <a:schemeClr val="tx1">
                    <a:lumMod val="75000"/>
                    <a:lumOff val="25000"/>
                  </a:schemeClr>
                </a:solidFill>
              </a:defRPr>
            </a:lvl4pPr>
            <a:lvl5pPr marL="0" indent="0">
              <a:lnSpc>
                <a:spcPct val="100000"/>
              </a:lnSpc>
              <a:spcBef>
                <a:spcPts val="0"/>
              </a:spcBef>
              <a:buNone/>
              <a:defRPr sz="2000">
                <a:solidFill>
                  <a:schemeClr val="tx1">
                    <a:lumMod val="75000"/>
                    <a:lumOff val="25000"/>
                  </a:schemeClr>
                </a:solidFill>
              </a:defRPr>
            </a:lvl5pPr>
            <a:lvl6pPr marL="0" indent="0">
              <a:lnSpc>
                <a:spcPct val="100000"/>
              </a:lnSpc>
              <a:spcBef>
                <a:spcPts val="0"/>
              </a:spcBef>
              <a:buNone/>
              <a:defRPr sz="2000">
                <a:solidFill>
                  <a:schemeClr val="tx1">
                    <a:lumMod val="75000"/>
                    <a:lumOff val="25000"/>
                  </a:schemeClr>
                </a:solidFill>
              </a:defRPr>
            </a:lvl6pPr>
            <a:lvl7pPr marL="0" indent="0">
              <a:lnSpc>
                <a:spcPct val="100000"/>
              </a:lnSpc>
              <a:spcBef>
                <a:spcPts val="0"/>
              </a:spcBef>
              <a:buNone/>
              <a:defRPr sz="2000">
                <a:solidFill>
                  <a:schemeClr val="tx1">
                    <a:lumMod val="75000"/>
                    <a:lumOff val="25000"/>
                  </a:schemeClr>
                </a:solidFill>
              </a:defRPr>
            </a:lvl7pPr>
            <a:lvl8pPr marL="0" indent="0">
              <a:lnSpc>
                <a:spcPct val="100000"/>
              </a:lnSpc>
              <a:spcBef>
                <a:spcPts val="0"/>
              </a:spcBef>
              <a:buNone/>
              <a:defRPr sz="2000">
                <a:solidFill>
                  <a:schemeClr val="tx1">
                    <a:lumMod val="75000"/>
                    <a:lumOff val="25000"/>
                  </a:schemeClr>
                </a:solidFill>
              </a:defRPr>
            </a:lvl8pPr>
            <a:lvl9pPr marL="0" indent="0">
              <a:lnSpc>
                <a:spcPct val="100000"/>
              </a:lnSpc>
              <a:spcBef>
                <a:spcPts val="0"/>
              </a:spcBef>
              <a:buNone/>
              <a:defRPr sz="2000">
                <a:solidFill>
                  <a:schemeClr val="tx1">
                    <a:lumMod val="75000"/>
                    <a:lumOff val="25000"/>
                  </a:schemeClr>
                </a:solidFill>
              </a:defRPr>
            </a:lvl9pPr>
          </a:lstStyle>
          <a:p>
            <a:pPr lvl="0"/>
            <a:r>
              <a:rPr lang="en-US" dirty="0" smtClean="0"/>
              <a:t>Event date and time</a:t>
            </a:r>
            <a:endParaRPr lang="en-US" dirty="0"/>
          </a:p>
        </p:txBody>
      </p:sp>
      <p:sp>
        <p:nvSpPr>
          <p:cNvPr id="24" name="Text Placeholder 8"/>
          <p:cNvSpPr>
            <a:spLocks noGrp="1"/>
          </p:cNvSpPr>
          <p:nvPr>
            <p:ph type="body" sz="quarter" idx="15" hasCustomPrompt="1"/>
          </p:nvPr>
        </p:nvSpPr>
        <p:spPr>
          <a:xfrm>
            <a:off x="1319002" y="7378973"/>
            <a:ext cx="5242220" cy="322599"/>
          </a:xfrm>
        </p:spPr>
        <p:txBody>
          <a:bodyPr lIns="0" tIns="0" rIns="0" bIns="0" anchor="t">
            <a:noAutofit/>
          </a:bodyPr>
          <a:lstStyle>
            <a:lvl1pPr marL="0" indent="0">
              <a:lnSpc>
                <a:spcPct val="82000"/>
              </a:lnSpc>
              <a:spcBef>
                <a:spcPts val="0"/>
              </a:spcBef>
              <a:buNone/>
              <a:defRPr sz="2000" cap="none" baseline="0">
                <a:solidFill>
                  <a:schemeClr val="tx2"/>
                </a:solidFill>
                <a:latin typeface="+mn-lt"/>
              </a:defRPr>
            </a:lvl1pPr>
            <a:lvl2pPr marL="0" indent="0">
              <a:lnSpc>
                <a:spcPct val="100000"/>
              </a:lnSpc>
              <a:spcBef>
                <a:spcPts val="0"/>
              </a:spcBef>
              <a:buNone/>
              <a:defRPr sz="2000">
                <a:solidFill>
                  <a:schemeClr val="tx1">
                    <a:lumMod val="75000"/>
                    <a:lumOff val="25000"/>
                  </a:schemeClr>
                </a:solidFill>
              </a:defRPr>
            </a:lvl2pPr>
            <a:lvl3pPr marL="0" indent="0">
              <a:lnSpc>
                <a:spcPct val="100000"/>
              </a:lnSpc>
              <a:spcBef>
                <a:spcPts val="0"/>
              </a:spcBef>
              <a:buNone/>
              <a:defRPr sz="2000">
                <a:solidFill>
                  <a:schemeClr val="tx1">
                    <a:lumMod val="75000"/>
                    <a:lumOff val="25000"/>
                  </a:schemeClr>
                </a:solidFill>
              </a:defRPr>
            </a:lvl3pPr>
            <a:lvl4pPr marL="0" indent="0">
              <a:lnSpc>
                <a:spcPct val="100000"/>
              </a:lnSpc>
              <a:spcBef>
                <a:spcPts val="0"/>
              </a:spcBef>
              <a:buNone/>
              <a:defRPr sz="2000">
                <a:solidFill>
                  <a:schemeClr val="tx1">
                    <a:lumMod val="75000"/>
                    <a:lumOff val="25000"/>
                  </a:schemeClr>
                </a:solidFill>
              </a:defRPr>
            </a:lvl4pPr>
            <a:lvl5pPr marL="0" indent="0">
              <a:lnSpc>
                <a:spcPct val="100000"/>
              </a:lnSpc>
              <a:spcBef>
                <a:spcPts val="0"/>
              </a:spcBef>
              <a:buNone/>
              <a:defRPr sz="2000">
                <a:solidFill>
                  <a:schemeClr val="tx1">
                    <a:lumMod val="75000"/>
                    <a:lumOff val="25000"/>
                  </a:schemeClr>
                </a:solidFill>
              </a:defRPr>
            </a:lvl5pPr>
            <a:lvl6pPr marL="0" indent="0">
              <a:lnSpc>
                <a:spcPct val="100000"/>
              </a:lnSpc>
              <a:spcBef>
                <a:spcPts val="0"/>
              </a:spcBef>
              <a:buNone/>
              <a:defRPr sz="2000">
                <a:solidFill>
                  <a:schemeClr val="tx1">
                    <a:lumMod val="75000"/>
                    <a:lumOff val="25000"/>
                  </a:schemeClr>
                </a:solidFill>
              </a:defRPr>
            </a:lvl6pPr>
            <a:lvl7pPr marL="0" indent="0">
              <a:lnSpc>
                <a:spcPct val="100000"/>
              </a:lnSpc>
              <a:spcBef>
                <a:spcPts val="0"/>
              </a:spcBef>
              <a:buNone/>
              <a:defRPr sz="2000">
                <a:solidFill>
                  <a:schemeClr val="tx1">
                    <a:lumMod val="75000"/>
                    <a:lumOff val="25000"/>
                  </a:schemeClr>
                </a:solidFill>
              </a:defRPr>
            </a:lvl7pPr>
            <a:lvl8pPr marL="0" indent="0">
              <a:lnSpc>
                <a:spcPct val="100000"/>
              </a:lnSpc>
              <a:spcBef>
                <a:spcPts val="0"/>
              </a:spcBef>
              <a:buNone/>
              <a:defRPr sz="2000">
                <a:solidFill>
                  <a:schemeClr val="tx1">
                    <a:lumMod val="75000"/>
                    <a:lumOff val="25000"/>
                  </a:schemeClr>
                </a:solidFill>
              </a:defRPr>
            </a:lvl8pPr>
            <a:lvl9pPr marL="0" indent="0">
              <a:lnSpc>
                <a:spcPct val="100000"/>
              </a:lnSpc>
              <a:spcBef>
                <a:spcPts val="0"/>
              </a:spcBef>
              <a:buNone/>
              <a:defRPr sz="2000">
                <a:solidFill>
                  <a:schemeClr val="tx1">
                    <a:lumMod val="75000"/>
                    <a:lumOff val="25000"/>
                  </a:schemeClr>
                </a:solidFill>
              </a:defRPr>
            </a:lvl9pPr>
          </a:lstStyle>
          <a:p>
            <a:pPr lvl="0"/>
            <a:r>
              <a:rPr lang="en-US" dirty="0" smtClean="0"/>
              <a:t>Event Address, City, ST  ZIP Code</a:t>
            </a:r>
            <a:endParaRPr lang="en-US" dirty="0"/>
          </a:p>
        </p:txBody>
      </p:sp>
      <p:sp>
        <p:nvSpPr>
          <p:cNvPr id="32" name="Text Placeholder 8"/>
          <p:cNvSpPr>
            <a:spLocks noGrp="1"/>
          </p:cNvSpPr>
          <p:nvPr>
            <p:ph type="body" sz="quarter" idx="18" hasCustomPrompt="1"/>
          </p:nvPr>
        </p:nvSpPr>
        <p:spPr>
          <a:xfrm>
            <a:off x="2356147" y="8907958"/>
            <a:ext cx="2452124" cy="122505"/>
          </a:xfrm>
        </p:spPr>
        <p:txBody>
          <a:bodyPr lIns="0" tIns="0" rIns="0" bIns="0" anchor="t">
            <a:noAutofit/>
          </a:bodyPr>
          <a:lstStyle>
            <a:lvl1pPr marL="0" indent="0">
              <a:lnSpc>
                <a:spcPct val="82000"/>
              </a:lnSpc>
              <a:spcBef>
                <a:spcPts val="0"/>
              </a:spcBef>
              <a:buNone/>
              <a:defRPr sz="1000" b="1" cap="all" baseline="0">
                <a:solidFill>
                  <a:schemeClr val="accent1"/>
                </a:solidFill>
                <a:latin typeface="+mj-lt"/>
              </a:defRPr>
            </a:lvl1pPr>
            <a:lvl2pPr marL="0" indent="0">
              <a:lnSpc>
                <a:spcPct val="100000"/>
              </a:lnSpc>
              <a:spcBef>
                <a:spcPts val="0"/>
              </a:spcBef>
              <a:buNone/>
              <a:defRPr sz="2000">
                <a:solidFill>
                  <a:schemeClr val="tx1">
                    <a:lumMod val="75000"/>
                    <a:lumOff val="25000"/>
                  </a:schemeClr>
                </a:solidFill>
              </a:defRPr>
            </a:lvl2pPr>
            <a:lvl3pPr marL="0" indent="0">
              <a:lnSpc>
                <a:spcPct val="100000"/>
              </a:lnSpc>
              <a:spcBef>
                <a:spcPts val="0"/>
              </a:spcBef>
              <a:buNone/>
              <a:defRPr sz="2000">
                <a:solidFill>
                  <a:schemeClr val="tx1">
                    <a:lumMod val="75000"/>
                    <a:lumOff val="25000"/>
                  </a:schemeClr>
                </a:solidFill>
              </a:defRPr>
            </a:lvl3pPr>
            <a:lvl4pPr marL="0" indent="0">
              <a:lnSpc>
                <a:spcPct val="100000"/>
              </a:lnSpc>
              <a:spcBef>
                <a:spcPts val="0"/>
              </a:spcBef>
              <a:buNone/>
              <a:defRPr sz="2000">
                <a:solidFill>
                  <a:schemeClr val="tx1">
                    <a:lumMod val="75000"/>
                    <a:lumOff val="25000"/>
                  </a:schemeClr>
                </a:solidFill>
              </a:defRPr>
            </a:lvl4pPr>
            <a:lvl5pPr marL="0" indent="0">
              <a:lnSpc>
                <a:spcPct val="100000"/>
              </a:lnSpc>
              <a:spcBef>
                <a:spcPts val="0"/>
              </a:spcBef>
              <a:buNone/>
              <a:defRPr sz="2000">
                <a:solidFill>
                  <a:schemeClr val="tx1">
                    <a:lumMod val="75000"/>
                    <a:lumOff val="25000"/>
                  </a:schemeClr>
                </a:solidFill>
              </a:defRPr>
            </a:lvl5pPr>
            <a:lvl6pPr marL="0" indent="0">
              <a:lnSpc>
                <a:spcPct val="100000"/>
              </a:lnSpc>
              <a:spcBef>
                <a:spcPts val="0"/>
              </a:spcBef>
              <a:buNone/>
              <a:defRPr sz="2000">
                <a:solidFill>
                  <a:schemeClr val="tx1">
                    <a:lumMod val="75000"/>
                    <a:lumOff val="25000"/>
                  </a:schemeClr>
                </a:solidFill>
              </a:defRPr>
            </a:lvl6pPr>
            <a:lvl7pPr marL="0" indent="0">
              <a:lnSpc>
                <a:spcPct val="100000"/>
              </a:lnSpc>
              <a:spcBef>
                <a:spcPts val="0"/>
              </a:spcBef>
              <a:buNone/>
              <a:defRPr sz="2000">
                <a:solidFill>
                  <a:schemeClr val="tx1">
                    <a:lumMod val="75000"/>
                    <a:lumOff val="25000"/>
                  </a:schemeClr>
                </a:solidFill>
              </a:defRPr>
            </a:lvl7pPr>
            <a:lvl8pPr marL="0" indent="0">
              <a:lnSpc>
                <a:spcPct val="100000"/>
              </a:lnSpc>
              <a:spcBef>
                <a:spcPts val="0"/>
              </a:spcBef>
              <a:buNone/>
              <a:defRPr sz="2000">
                <a:solidFill>
                  <a:schemeClr val="tx1">
                    <a:lumMod val="75000"/>
                    <a:lumOff val="25000"/>
                  </a:schemeClr>
                </a:solidFill>
              </a:defRPr>
            </a:lvl8pPr>
            <a:lvl9pPr marL="0" indent="0">
              <a:lnSpc>
                <a:spcPct val="100000"/>
              </a:lnSpc>
              <a:spcBef>
                <a:spcPts val="0"/>
              </a:spcBef>
              <a:buNone/>
              <a:defRPr sz="2000">
                <a:solidFill>
                  <a:schemeClr val="tx1">
                    <a:lumMod val="75000"/>
                    <a:lumOff val="25000"/>
                  </a:schemeClr>
                </a:solidFill>
              </a:defRPr>
            </a:lvl9pPr>
          </a:lstStyle>
          <a:p>
            <a:pPr lvl="0"/>
            <a:r>
              <a:rPr lang="en-US" dirty="0" smtClean="0"/>
              <a:t>Company Name</a:t>
            </a:r>
            <a:endParaRPr lang="en-US" dirty="0"/>
          </a:p>
        </p:txBody>
      </p:sp>
      <p:sp>
        <p:nvSpPr>
          <p:cNvPr id="33" name="Text Placeholder 8"/>
          <p:cNvSpPr>
            <a:spLocks noGrp="1"/>
          </p:cNvSpPr>
          <p:nvPr>
            <p:ph type="body" sz="quarter" idx="19" hasCustomPrompt="1"/>
          </p:nvPr>
        </p:nvSpPr>
        <p:spPr>
          <a:xfrm>
            <a:off x="2356147" y="9038256"/>
            <a:ext cx="2452124" cy="322599"/>
          </a:xfrm>
        </p:spPr>
        <p:txBody>
          <a:bodyPr lIns="0" tIns="0" rIns="0" bIns="0" anchor="t">
            <a:noAutofit/>
          </a:bodyPr>
          <a:lstStyle>
            <a:lvl1pPr marL="0" indent="0">
              <a:lnSpc>
                <a:spcPct val="105000"/>
              </a:lnSpc>
              <a:spcBef>
                <a:spcPts val="0"/>
              </a:spcBef>
              <a:buNone/>
              <a:defRPr sz="850" cap="none" baseline="0">
                <a:solidFill>
                  <a:schemeClr val="tx2"/>
                </a:solidFill>
                <a:latin typeface="+mn-lt"/>
              </a:defRPr>
            </a:lvl1pPr>
            <a:lvl2pPr marL="0" indent="0">
              <a:lnSpc>
                <a:spcPct val="100000"/>
              </a:lnSpc>
              <a:spcBef>
                <a:spcPts val="0"/>
              </a:spcBef>
              <a:buNone/>
              <a:defRPr sz="2000">
                <a:solidFill>
                  <a:schemeClr val="tx1">
                    <a:lumMod val="75000"/>
                    <a:lumOff val="25000"/>
                  </a:schemeClr>
                </a:solidFill>
              </a:defRPr>
            </a:lvl2pPr>
            <a:lvl3pPr marL="0" indent="0">
              <a:lnSpc>
                <a:spcPct val="100000"/>
              </a:lnSpc>
              <a:spcBef>
                <a:spcPts val="0"/>
              </a:spcBef>
              <a:buNone/>
              <a:defRPr sz="2000">
                <a:solidFill>
                  <a:schemeClr val="tx1">
                    <a:lumMod val="75000"/>
                    <a:lumOff val="25000"/>
                  </a:schemeClr>
                </a:solidFill>
              </a:defRPr>
            </a:lvl3pPr>
            <a:lvl4pPr marL="0" indent="0">
              <a:lnSpc>
                <a:spcPct val="100000"/>
              </a:lnSpc>
              <a:spcBef>
                <a:spcPts val="0"/>
              </a:spcBef>
              <a:buNone/>
              <a:defRPr sz="2000">
                <a:solidFill>
                  <a:schemeClr val="tx1">
                    <a:lumMod val="75000"/>
                    <a:lumOff val="25000"/>
                  </a:schemeClr>
                </a:solidFill>
              </a:defRPr>
            </a:lvl4pPr>
            <a:lvl5pPr marL="0" indent="0">
              <a:lnSpc>
                <a:spcPct val="100000"/>
              </a:lnSpc>
              <a:spcBef>
                <a:spcPts val="0"/>
              </a:spcBef>
              <a:buNone/>
              <a:defRPr sz="2000">
                <a:solidFill>
                  <a:schemeClr val="tx1">
                    <a:lumMod val="75000"/>
                    <a:lumOff val="25000"/>
                  </a:schemeClr>
                </a:solidFill>
              </a:defRPr>
            </a:lvl5pPr>
            <a:lvl6pPr marL="0" indent="0">
              <a:lnSpc>
                <a:spcPct val="100000"/>
              </a:lnSpc>
              <a:spcBef>
                <a:spcPts val="0"/>
              </a:spcBef>
              <a:buNone/>
              <a:defRPr sz="2000">
                <a:solidFill>
                  <a:schemeClr val="tx1">
                    <a:lumMod val="75000"/>
                    <a:lumOff val="25000"/>
                  </a:schemeClr>
                </a:solidFill>
              </a:defRPr>
            </a:lvl6pPr>
            <a:lvl7pPr marL="0" indent="0">
              <a:lnSpc>
                <a:spcPct val="100000"/>
              </a:lnSpc>
              <a:spcBef>
                <a:spcPts val="0"/>
              </a:spcBef>
              <a:buNone/>
              <a:defRPr sz="2000">
                <a:solidFill>
                  <a:schemeClr val="tx1">
                    <a:lumMod val="75000"/>
                    <a:lumOff val="25000"/>
                  </a:schemeClr>
                </a:solidFill>
              </a:defRPr>
            </a:lvl7pPr>
            <a:lvl8pPr marL="0" indent="0">
              <a:lnSpc>
                <a:spcPct val="100000"/>
              </a:lnSpc>
              <a:spcBef>
                <a:spcPts val="0"/>
              </a:spcBef>
              <a:buNone/>
              <a:defRPr sz="2000">
                <a:solidFill>
                  <a:schemeClr val="tx1">
                    <a:lumMod val="75000"/>
                    <a:lumOff val="25000"/>
                  </a:schemeClr>
                </a:solidFill>
              </a:defRPr>
            </a:lvl8pPr>
            <a:lvl9pPr marL="0" indent="0">
              <a:lnSpc>
                <a:spcPct val="100000"/>
              </a:lnSpc>
              <a:spcBef>
                <a:spcPts val="0"/>
              </a:spcBef>
              <a:buNone/>
              <a:defRPr sz="2000">
                <a:solidFill>
                  <a:schemeClr val="tx1">
                    <a:lumMod val="75000"/>
                    <a:lumOff val="25000"/>
                  </a:schemeClr>
                </a:solidFill>
              </a:defRPr>
            </a:lvl9pPr>
          </a:lstStyle>
          <a:p>
            <a:pPr lvl="0"/>
            <a:r>
              <a:rPr lang="en-US" dirty="0" smtClean="0"/>
              <a:t>Address, City, ST  ZIP CODE</a:t>
            </a:r>
          </a:p>
          <a:p>
            <a:pPr lvl="0"/>
            <a:r>
              <a:rPr lang="en-US" dirty="0" smtClean="0"/>
              <a:t>Telephone | Email Address | Web Address</a:t>
            </a:r>
            <a:endParaRPr lang="en-US" dirty="0"/>
          </a:p>
        </p:txBody>
      </p:sp>
    </p:spTree>
    <p:extLst>
      <p:ext uri="{BB962C8B-B14F-4D97-AF65-F5344CB8AC3E}">
        <p14:creationId xmlns:p14="http://schemas.microsoft.com/office/powerpoint/2010/main" val="158221478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19002" y="535236"/>
            <a:ext cx="5242219" cy="1806628"/>
          </a:xfrm>
          <a:prstGeom prst="rect">
            <a:avLst/>
          </a:prstGeom>
        </p:spPr>
        <p:txBody>
          <a:bodyPr vert="horz" lIns="91440" tIns="45720" rIns="91440" bIns="45720" rtlCol="0" anchor="b">
            <a:noAutofit/>
          </a:bodyPr>
          <a:lstStyle/>
          <a:p>
            <a:r>
              <a:rPr lang="en-US" dirty="0" smtClean="0"/>
              <a:t>Add text</a:t>
            </a:r>
            <a:endParaRPr lang="en-US" dirty="0"/>
          </a:p>
        </p:txBody>
      </p:sp>
      <p:sp>
        <p:nvSpPr>
          <p:cNvPr id="3" name="Text Placeholder 2"/>
          <p:cNvSpPr>
            <a:spLocks noGrp="1"/>
          </p:cNvSpPr>
          <p:nvPr>
            <p:ph type="body" idx="1"/>
          </p:nvPr>
        </p:nvSpPr>
        <p:spPr>
          <a:xfrm>
            <a:off x="4039565" y="2689705"/>
            <a:ext cx="2521657" cy="60853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529010"/>
            <a:ext cx="1748790" cy="329156"/>
          </a:xfrm>
          <a:prstGeom prst="rect">
            <a:avLst/>
          </a:prstGeom>
        </p:spPr>
        <p:txBody>
          <a:bodyPr vert="horz" lIns="91440" tIns="45720" rIns="91440" bIns="45720" rtlCol="0" anchor="b"/>
          <a:lstStyle>
            <a:lvl1pPr algn="l">
              <a:defRPr sz="1000">
                <a:solidFill>
                  <a:schemeClr val="tx1">
                    <a:tint val="75000"/>
                  </a:schemeClr>
                </a:solidFill>
              </a:defRPr>
            </a:lvl1pPr>
          </a:lstStyle>
          <a:p>
            <a:fld id="{B15D3D48-5C63-4CD0-B9D2-B4D2F496D790}" type="datetimeFigureOut">
              <a:rPr lang="en-US" smtClean="0"/>
              <a:pPr/>
              <a:t>4/5/2017</a:t>
            </a:fld>
            <a:endParaRPr lang="en-US"/>
          </a:p>
        </p:txBody>
      </p:sp>
      <p:sp>
        <p:nvSpPr>
          <p:cNvPr id="5" name="Footer Placeholder 4"/>
          <p:cNvSpPr>
            <a:spLocks noGrp="1"/>
          </p:cNvSpPr>
          <p:nvPr>
            <p:ph type="ftr" sz="quarter" idx="3"/>
          </p:nvPr>
        </p:nvSpPr>
        <p:spPr>
          <a:xfrm>
            <a:off x="2574608" y="9529010"/>
            <a:ext cx="2623185" cy="329156"/>
          </a:xfrm>
          <a:prstGeom prst="rect">
            <a:avLst/>
          </a:prstGeom>
        </p:spPr>
        <p:txBody>
          <a:bodyPr vert="horz" lIns="91440" tIns="45720" rIns="91440" bIns="45720" rtlCol="0" anchor="b"/>
          <a:lstStyle>
            <a:lvl1pPr algn="ct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529010"/>
            <a:ext cx="1748790" cy="329156"/>
          </a:xfrm>
          <a:prstGeom prst="rect">
            <a:avLst/>
          </a:prstGeom>
        </p:spPr>
        <p:txBody>
          <a:bodyPr vert="horz" lIns="91440" tIns="45720" rIns="91440" bIns="45720" rtlCol="0" anchor="b"/>
          <a:lstStyle>
            <a:lvl1pPr algn="r">
              <a:defRPr sz="1000">
                <a:solidFill>
                  <a:schemeClr val="tx1">
                    <a:tint val="75000"/>
                  </a:schemeClr>
                </a:solidFill>
              </a:defRPr>
            </a:lvl1pPr>
          </a:lstStyle>
          <a:p>
            <a:fld id="{308FAEA7-0C3C-4CCF-BA6B-669D7915826F}" type="slidenum">
              <a:rPr lang="en-US" smtClean="0"/>
              <a:pPr/>
              <a:t>‹#›</a:t>
            </a:fld>
            <a:endParaRPr lang="en-US"/>
          </a:p>
        </p:txBody>
      </p: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85000"/>
        </a:lnSpc>
        <a:spcBef>
          <a:spcPct val="0"/>
        </a:spcBef>
        <a:buNone/>
        <a:defRPr sz="5200" b="1" kern="1200" cap="all" baseline="0">
          <a:solidFill>
            <a:schemeClr val="accent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1600" kern="1200">
          <a:solidFill>
            <a:schemeClr val="tx2"/>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1600" kern="1200">
          <a:solidFill>
            <a:schemeClr val="tx2"/>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600" kern="1200">
          <a:solidFill>
            <a:schemeClr val="tx2"/>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600" kern="1200">
          <a:solidFill>
            <a:schemeClr val="tx2"/>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600" kern="1200">
          <a:solidFill>
            <a:schemeClr val="tx2"/>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Placeholder 36"/>
          <p:cNvSpPr>
            <a:spLocks noGrp="1"/>
          </p:cNvSpPr>
          <p:nvPr>
            <p:ph type="body" sz="quarter" idx="10"/>
          </p:nvPr>
        </p:nvSpPr>
        <p:spPr>
          <a:xfrm>
            <a:off x="1319002" y="1009729"/>
            <a:ext cx="5577098" cy="850190"/>
          </a:xfrm>
        </p:spPr>
        <p:txBody>
          <a:bodyPr/>
          <a:lstStyle/>
          <a:p>
            <a:pPr algn="ctr"/>
            <a:r>
              <a:rPr lang="en-US" sz="4000" dirty="0" smtClean="0"/>
              <a:t>Experience the arts </a:t>
            </a:r>
          </a:p>
          <a:p>
            <a:pPr algn="ctr"/>
            <a:r>
              <a:rPr lang="en-US" sz="2000" dirty="0" smtClean="0">
                <a:solidFill>
                  <a:schemeClr val="accent6">
                    <a:lumMod val="60000"/>
                    <a:lumOff val="40000"/>
                  </a:schemeClr>
                </a:solidFill>
              </a:rPr>
              <a:t>@ the Northwest Arts Center</a:t>
            </a:r>
            <a:endParaRPr lang="en-US" sz="2000" dirty="0">
              <a:solidFill>
                <a:schemeClr val="accent6">
                  <a:lumMod val="60000"/>
                  <a:lumOff val="40000"/>
                </a:schemeClr>
              </a:solidFill>
            </a:endParaRPr>
          </a:p>
        </p:txBody>
      </p:sp>
      <p:sp>
        <p:nvSpPr>
          <p:cNvPr id="42" name="Text Placeholder 41"/>
          <p:cNvSpPr>
            <a:spLocks noGrp="1"/>
          </p:cNvSpPr>
          <p:nvPr>
            <p:ph type="body" sz="quarter" idx="16"/>
          </p:nvPr>
        </p:nvSpPr>
        <p:spPr>
          <a:xfrm>
            <a:off x="971550" y="1697853"/>
            <a:ext cx="5772150" cy="516315"/>
          </a:xfrm>
        </p:spPr>
        <p:txBody>
          <a:bodyPr/>
          <a:lstStyle/>
          <a:p>
            <a:pPr algn="ctr"/>
            <a:r>
              <a:rPr lang="en-US" dirty="0" smtClean="0">
                <a:latin typeface="Arial Rounded MT Bold" panose="020F0704030504030204" pitchFamily="34" charset="0"/>
              </a:rPr>
              <a:t>              What are you doing this Spring and Summer?</a:t>
            </a:r>
            <a:endParaRPr lang="en-US" dirty="0">
              <a:latin typeface="Arial Rounded MT Bold" panose="020F0704030504030204" pitchFamily="34" charset="0"/>
            </a:endParaRPr>
          </a:p>
        </p:txBody>
      </p:sp>
      <p:sp>
        <p:nvSpPr>
          <p:cNvPr id="43" name="Text Placeholder 42"/>
          <p:cNvSpPr>
            <a:spLocks noGrp="1"/>
          </p:cNvSpPr>
          <p:nvPr>
            <p:ph type="body" sz="quarter" idx="17"/>
          </p:nvPr>
        </p:nvSpPr>
        <p:spPr>
          <a:xfrm>
            <a:off x="971550" y="2159988"/>
            <a:ext cx="5638800" cy="5274447"/>
          </a:xfrm>
        </p:spPr>
        <p:txBody>
          <a:bodyPr/>
          <a:lstStyle/>
          <a:p>
            <a:pPr marL="0" indent="0" algn="ctr">
              <a:buNone/>
            </a:pPr>
            <a:r>
              <a:rPr lang="en-US" sz="1400" b="1" dirty="0" smtClean="0"/>
              <a:t>           Register Now and keep the Learning Going!</a:t>
            </a:r>
            <a:endParaRPr lang="en-US" dirty="0" smtClean="0"/>
          </a:p>
          <a:p>
            <a:pPr>
              <a:lnSpc>
                <a:spcPct val="100000"/>
              </a:lnSpc>
              <a:spcBef>
                <a:spcPts val="0"/>
              </a:spcBef>
            </a:pPr>
            <a:r>
              <a:rPr lang="en-US" b="1" dirty="0"/>
              <a:t>Children’s Pottery Studio </a:t>
            </a:r>
            <a:r>
              <a:rPr lang="en-US" dirty="0"/>
              <a:t> </a:t>
            </a:r>
            <a:r>
              <a:rPr lang="en-US" dirty="0" smtClean="0"/>
              <a:t>-Experience the joys of clay creations!   </a:t>
            </a:r>
          </a:p>
          <a:p>
            <a:pPr marL="0" indent="0">
              <a:lnSpc>
                <a:spcPct val="100000"/>
              </a:lnSpc>
              <a:spcBef>
                <a:spcPts val="0"/>
              </a:spcBef>
              <a:buNone/>
            </a:pPr>
            <a:r>
              <a:rPr lang="en-US" dirty="0"/>
              <a:t> </a:t>
            </a:r>
            <a:r>
              <a:rPr lang="en-US" dirty="0" smtClean="0"/>
              <a:t>      110811</a:t>
            </a:r>
            <a:r>
              <a:rPr lang="en-US" dirty="0"/>
              <a:t>	</a:t>
            </a:r>
            <a:r>
              <a:rPr lang="en-US" dirty="0" smtClean="0"/>
              <a:t> 6Y-11Y	10-11:30am</a:t>
            </a:r>
            <a:r>
              <a:rPr lang="en-US" dirty="0"/>
              <a:t>	</a:t>
            </a:r>
            <a:r>
              <a:rPr lang="en-US" dirty="0" smtClean="0"/>
              <a:t>	Sat</a:t>
            </a:r>
            <a:r>
              <a:rPr lang="en-US" dirty="0"/>
              <a:t>	Apr 22-Jun 24	</a:t>
            </a:r>
          </a:p>
          <a:p>
            <a:pPr marL="219456" lvl="1" indent="0">
              <a:lnSpc>
                <a:spcPct val="100000"/>
              </a:lnSpc>
              <a:spcBef>
                <a:spcPts val="0"/>
              </a:spcBef>
              <a:buNone/>
            </a:pPr>
            <a:r>
              <a:rPr lang="en-US" dirty="0" smtClean="0"/>
              <a:t>110808</a:t>
            </a:r>
            <a:r>
              <a:rPr lang="en-US" dirty="0"/>
              <a:t>	 6Y-11Y </a:t>
            </a:r>
            <a:r>
              <a:rPr lang="en-US" dirty="0" smtClean="0"/>
              <a:t>	4-5:30pm</a:t>
            </a:r>
            <a:r>
              <a:rPr lang="en-US" dirty="0"/>
              <a:t>	</a:t>
            </a:r>
            <a:r>
              <a:rPr lang="en-US" dirty="0" smtClean="0"/>
              <a:t>	Thu</a:t>
            </a:r>
            <a:r>
              <a:rPr lang="en-US" dirty="0"/>
              <a:t>	Apr 20-Jun 8</a:t>
            </a:r>
          </a:p>
          <a:p>
            <a:pPr>
              <a:lnSpc>
                <a:spcPct val="100000"/>
              </a:lnSpc>
              <a:spcBef>
                <a:spcPts val="0"/>
              </a:spcBef>
            </a:pPr>
            <a:r>
              <a:rPr lang="en-US" b="1" dirty="0"/>
              <a:t>Move Over Mozart/Piano Classes </a:t>
            </a:r>
            <a:r>
              <a:rPr lang="en-US" dirty="0" smtClean="0"/>
              <a:t>: Learn </a:t>
            </a:r>
            <a:r>
              <a:rPr lang="en-US" dirty="0"/>
              <a:t>to play familiar tunes on the piano, read music, and basic music theory for a lifetime </a:t>
            </a:r>
            <a:r>
              <a:rPr lang="en-US" dirty="0" smtClean="0"/>
              <a:t>of musical </a:t>
            </a:r>
            <a:r>
              <a:rPr lang="en-US" dirty="0"/>
              <a:t>enjoyment. Ages 3 </a:t>
            </a:r>
            <a:r>
              <a:rPr lang="en-US" dirty="0" err="1"/>
              <a:t>yrs</a:t>
            </a:r>
            <a:r>
              <a:rPr lang="en-US" dirty="0"/>
              <a:t> – 12 years  Most classes offered T or TH afternoons</a:t>
            </a:r>
            <a:r>
              <a:rPr lang="en-US" dirty="0" smtClean="0"/>
              <a:t>.</a:t>
            </a:r>
            <a:endParaRPr lang="en-US" dirty="0"/>
          </a:p>
          <a:p>
            <a:pPr>
              <a:lnSpc>
                <a:spcPct val="100000"/>
              </a:lnSpc>
              <a:spcBef>
                <a:spcPts val="0"/>
              </a:spcBef>
            </a:pPr>
            <a:r>
              <a:rPr lang="en-US" b="1" dirty="0" smtClean="0"/>
              <a:t>Young </a:t>
            </a:r>
            <a:r>
              <a:rPr lang="en-US" b="1" dirty="0"/>
              <a:t>Rembrandts </a:t>
            </a:r>
            <a:r>
              <a:rPr lang="en-US" b="1" dirty="0" smtClean="0"/>
              <a:t>:Fashion Drawing</a:t>
            </a:r>
            <a:endParaRPr lang="en-US" dirty="0"/>
          </a:p>
          <a:p>
            <a:pPr marL="0" indent="0">
              <a:lnSpc>
                <a:spcPct val="100000"/>
              </a:lnSpc>
              <a:spcBef>
                <a:spcPts val="0"/>
              </a:spcBef>
              <a:buNone/>
            </a:pPr>
            <a:r>
              <a:rPr lang="en-US" dirty="0" smtClean="0"/>
              <a:t>      </a:t>
            </a:r>
            <a:r>
              <a:rPr lang="en-US" dirty="0" smtClean="0"/>
              <a:t>114236 </a:t>
            </a:r>
            <a:r>
              <a:rPr lang="en-US" dirty="0"/>
              <a:t>	</a:t>
            </a:r>
            <a:r>
              <a:rPr lang="en-US" dirty="0" smtClean="0"/>
              <a:t> </a:t>
            </a:r>
            <a:r>
              <a:rPr lang="en-US" dirty="0" smtClean="0"/>
              <a:t>5Y–12Y          9:00am-10:30am</a:t>
            </a:r>
            <a:r>
              <a:rPr lang="en-US" dirty="0"/>
              <a:t>	</a:t>
            </a:r>
            <a:r>
              <a:rPr lang="en-US" dirty="0" smtClean="0"/>
              <a:t>  </a:t>
            </a:r>
            <a:r>
              <a:rPr lang="en-US" dirty="0" smtClean="0"/>
              <a:t>Sat </a:t>
            </a:r>
            <a:r>
              <a:rPr lang="en-US" dirty="0"/>
              <a:t>	 </a:t>
            </a:r>
            <a:r>
              <a:rPr lang="en-US" dirty="0" smtClean="0"/>
              <a:t>Apr </a:t>
            </a:r>
            <a:r>
              <a:rPr lang="en-US" dirty="0"/>
              <a:t>22- Jun 17 </a:t>
            </a:r>
            <a:endParaRPr lang="en-US" dirty="0" smtClean="0"/>
          </a:p>
          <a:p>
            <a:pPr>
              <a:lnSpc>
                <a:spcPct val="100000"/>
              </a:lnSpc>
              <a:spcBef>
                <a:spcPts val="0"/>
              </a:spcBef>
            </a:pPr>
            <a:r>
              <a:rPr lang="en-US" b="1" dirty="0" smtClean="0"/>
              <a:t>Young Rembrandts:  Pastel Drawing:   Animals of Africa</a:t>
            </a:r>
          </a:p>
          <a:p>
            <a:pPr marL="0" indent="0">
              <a:lnSpc>
                <a:spcPct val="100000"/>
              </a:lnSpc>
              <a:spcBef>
                <a:spcPts val="0"/>
              </a:spcBef>
              <a:buNone/>
            </a:pPr>
            <a:r>
              <a:rPr lang="en-US" dirty="0" smtClean="0"/>
              <a:t>       117348     5Y-12Y           11:00am-1:00pm                  Sat	April 22-Jun 17</a:t>
            </a:r>
            <a:endParaRPr lang="en-US" dirty="0"/>
          </a:p>
          <a:p>
            <a:pPr>
              <a:lnSpc>
                <a:spcPct val="100000"/>
              </a:lnSpc>
              <a:spcBef>
                <a:spcPts val="0"/>
              </a:spcBef>
            </a:pPr>
            <a:r>
              <a:rPr lang="en-US" b="1" dirty="0"/>
              <a:t>Creative Kids After-School Program- Save your Space:  Register Now for fall 2017</a:t>
            </a:r>
            <a:endParaRPr lang="en-US" dirty="0"/>
          </a:p>
          <a:p>
            <a:pPr marL="219456" lvl="1" indent="0">
              <a:lnSpc>
                <a:spcPct val="100000"/>
              </a:lnSpc>
              <a:spcBef>
                <a:spcPts val="0"/>
              </a:spcBef>
              <a:buNone/>
            </a:pPr>
            <a:r>
              <a:rPr lang="en-US" dirty="0" smtClean="0"/>
              <a:t> Enhance </a:t>
            </a:r>
            <a:r>
              <a:rPr lang="en-US" dirty="0"/>
              <a:t>your child’s creativity!  Children explore a variety of mixed media and three </a:t>
            </a:r>
            <a:r>
              <a:rPr lang="en-US" dirty="0" smtClean="0"/>
              <a:t>dimensional </a:t>
            </a:r>
            <a:r>
              <a:rPr lang="en-US" dirty="0"/>
              <a:t>arts &amp; crafts including pottery, pastel, watercolor, paper collage and even culinary </a:t>
            </a:r>
            <a:r>
              <a:rPr lang="en-US" dirty="0" smtClean="0"/>
              <a:t>arts.</a:t>
            </a:r>
            <a:endParaRPr lang="en-US" dirty="0"/>
          </a:p>
          <a:p>
            <a:pPr marL="0" indent="0">
              <a:lnSpc>
                <a:spcPct val="100000"/>
              </a:lnSpc>
              <a:spcBef>
                <a:spcPts val="0"/>
              </a:spcBef>
              <a:buNone/>
            </a:pPr>
            <a:r>
              <a:rPr lang="en-US" dirty="0"/>
              <a:t> </a:t>
            </a:r>
            <a:r>
              <a:rPr lang="en-US" dirty="0" smtClean="0"/>
              <a:t>       111230</a:t>
            </a:r>
            <a:r>
              <a:rPr lang="en-US" dirty="0"/>
              <a:t>	</a:t>
            </a:r>
            <a:r>
              <a:rPr lang="en-US" dirty="0" smtClean="0"/>
              <a:t>       2</a:t>
            </a:r>
            <a:r>
              <a:rPr lang="en-US" baseline="30000" dirty="0" smtClean="0"/>
              <a:t>nd</a:t>
            </a:r>
            <a:r>
              <a:rPr lang="en-US" dirty="0" smtClean="0"/>
              <a:t>-7</a:t>
            </a:r>
            <a:r>
              <a:rPr lang="en-US" baseline="30000" dirty="0" smtClean="0"/>
              <a:t>th</a:t>
            </a:r>
            <a:r>
              <a:rPr lang="en-US" dirty="0" smtClean="0"/>
              <a:t> </a:t>
            </a:r>
            <a:r>
              <a:rPr lang="en-US" dirty="0"/>
              <a:t>Graders        </a:t>
            </a:r>
            <a:r>
              <a:rPr lang="en-US" dirty="0" smtClean="0"/>
              <a:t>      12:30-3:00pm               	Wednesdays  </a:t>
            </a:r>
            <a:r>
              <a:rPr lang="en-US" dirty="0"/>
              <a:t>	</a:t>
            </a:r>
          </a:p>
          <a:p>
            <a:pPr marL="0" indent="0">
              <a:lnSpc>
                <a:spcPct val="100000"/>
              </a:lnSpc>
              <a:spcBef>
                <a:spcPts val="0"/>
              </a:spcBef>
              <a:buNone/>
            </a:pPr>
            <a:r>
              <a:rPr lang="en-US" b="1" i="1" dirty="0"/>
              <a:t> </a:t>
            </a:r>
            <a:r>
              <a:rPr lang="en-US" b="1" i="1" dirty="0" smtClean="0"/>
              <a:t>      New </a:t>
            </a:r>
            <a:r>
              <a:rPr lang="en-US" b="1" i="1" dirty="0"/>
              <a:t>Teen Programs</a:t>
            </a:r>
            <a:endParaRPr lang="en-US" dirty="0"/>
          </a:p>
          <a:p>
            <a:pPr>
              <a:lnSpc>
                <a:spcPct val="100000"/>
              </a:lnSpc>
              <a:spcBef>
                <a:spcPts val="0"/>
              </a:spcBef>
            </a:pPr>
            <a:r>
              <a:rPr lang="en-US" b="1" dirty="0"/>
              <a:t>Teen Clay Club-</a:t>
            </a:r>
            <a:r>
              <a:rPr lang="en-US" dirty="0"/>
              <a:t>Draw, paint, model and construct with clay hand building &amp; pottery wheel.</a:t>
            </a:r>
          </a:p>
          <a:p>
            <a:pPr marL="0" indent="0">
              <a:lnSpc>
                <a:spcPct val="100000"/>
              </a:lnSpc>
              <a:spcBef>
                <a:spcPts val="0"/>
              </a:spcBef>
              <a:buNone/>
            </a:pPr>
            <a:r>
              <a:rPr lang="en-US" dirty="0"/>
              <a:t> </a:t>
            </a:r>
            <a:r>
              <a:rPr lang="en-US" dirty="0" smtClean="0"/>
              <a:t>       117889</a:t>
            </a:r>
            <a:r>
              <a:rPr lang="en-US" dirty="0"/>
              <a:t>	</a:t>
            </a:r>
            <a:r>
              <a:rPr lang="en-US" dirty="0" smtClean="0"/>
              <a:t>       13-19Y</a:t>
            </a:r>
            <a:r>
              <a:rPr lang="en-US" dirty="0"/>
              <a:t>	</a:t>
            </a:r>
            <a:r>
              <a:rPr lang="en-US" dirty="0" smtClean="0"/>
              <a:t>                        4:00-5:30p            Wed </a:t>
            </a:r>
            <a:r>
              <a:rPr lang="en-US" dirty="0"/>
              <a:t>	</a:t>
            </a:r>
            <a:r>
              <a:rPr lang="en-US" dirty="0" smtClean="0"/>
              <a:t>May </a:t>
            </a:r>
            <a:r>
              <a:rPr lang="en-US" dirty="0"/>
              <a:t>3 – June 7   </a:t>
            </a:r>
          </a:p>
          <a:p>
            <a:pPr>
              <a:lnSpc>
                <a:spcPct val="100000"/>
              </a:lnSpc>
              <a:spcBef>
                <a:spcPts val="0"/>
              </a:spcBef>
            </a:pPr>
            <a:r>
              <a:rPr lang="en-US" b="1" dirty="0"/>
              <a:t>Joe Blacks - Magic School Workshop-</a:t>
            </a:r>
            <a:r>
              <a:rPr lang="en-US" dirty="0"/>
              <a:t>Learn illusions, stage skills, magic, and juggling.</a:t>
            </a:r>
          </a:p>
          <a:p>
            <a:pPr marL="0" indent="0">
              <a:lnSpc>
                <a:spcPct val="100000"/>
              </a:lnSpc>
              <a:spcBef>
                <a:spcPts val="0"/>
              </a:spcBef>
              <a:buNone/>
            </a:pPr>
            <a:r>
              <a:rPr lang="en-US" dirty="0" smtClean="0"/>
              <a:t>      117893</a:t>
            </a:r>
            <a:r>
              <a:rPr lang="en-US" dirty="0"/>
              <a:t>	</a:t>
            </a:r>
            <a:r>
              <a:rPr lang="en-US" dirty="0" smtClean="0"/>
              <a:t>       12-16 </a:t>
            </a:r>
            <a:r>
              <a:rPr lang="en-US" dirty="0"/>
              <a:t>Y	</a:t>
            </a:r>
            <a:r>
              <a:rPr lang="en-US" dirty="0" smtClean="0"/>
              <a:t>                       3:00 </a:t>
            </a:r>
            <a:r>
              <a:rPr lang="en-US" dirty="0"/>
              <a:t>– </a:t>
            </a:r>
            <a:r>
              <a:rPr lang="en-US" dirty="0" smtClean="0"/>
              <a:t>5:00pm</a:t>
            </a:r>
            <a:r>
              <a:rPr lang="en-US" dirty="0"/>
              <a:t> </a:t>
            </a:r>
            <a:r>
              <a:rPr lang="en-US" dirty="0" smtClean="0"/>
              <a:t>       Fri</a:t>
            </a:r>
            <a:r>
              <a:rPr lang="en-US" dirty="0"/>
              <a:t>	</a:t>
            </a:r>
            <a:r>
              <a:rPr lang="en-US" dirty="0" smtClean="0"/>
              <a:t>May </a:t>
            </a:r>
            <a:r>
              <a:rPr lang="en-US" dirty="0"/>
              <a:t>12</a:t>
            </a:r>
          </a:p>
          <a:p>
            <a:pPr>
              <a:lnSpc>
                <a:spcPct val="100000"/>
              </a:lnSpc>
              <a:spcBef>
                <a:spcPts val="0"/>
              </a:spcBef>
            </a:pPr>
            <a:r>
              <a:rPr lang="en-US" b="1" dirty="0" err="1"/>
              <a:t>BusinessKids</a:t>
            </a:r>
            <a:r>
              <a:rPr lang="en-US" b="1" dirty="0"/>
              <a:t> –</a:t>
            </a:r>
            <a:r>
              <a:rPr lang="en-US" dirty="0"/>
              <a:t>An</a:t>
            </a:r>
            <a:r>
              <a:rPr lang="en-US" b="1" dirty="0"/>
              <a:t> </a:t>
            </a:r>
            <a:r>
              <a:rPr lang="en-US" dirty="0"/>
              <a:t>innovative program for entrepreneur children.</a:t>
            </a:r>
          </a:p>
          <a:p>
            <a:pPr marL="0" indent="0">
              <a:lnSpc>
                <a:spcPct val="100000"/>
              </a:lnSpc>
              <a:spcBef>
                <a:spcPts val="0"/>
              </a:spcBef>
              <a:buNone/>
            </a:pPr>
            <a:r>
              <a:rPr lang="en-US" dirty="0" smtClean="0"/>
              <a:t>         info@businesskidsusa.com </a:t>
            </a:r>
            <a:r>
              <a:rPr lang="en-US" dirty="0"/>
              <a:t>or (425)284-9165.</a:t>
            </a:r>
          </a:p>
          <a:p>
            <a:pPr marL="0" indent="0">
              <a:lnSpc>
                <a:spcPct val="100000"/>
              </a:lnSpc>
              <a:spcBef>
                <a:spcPts val="0"/>
              </a:spcBef>
              <a:buNone/>
            </a:pPr>
            <a:r>
              <a:rPr lang="en-US" b="1" dirty="0" smtClean="0"/>
              <a:t>      I </a:t>
            </a:r>
            <a:r>
              <a:rPr lang="en-US" b="1" dirty="0"/>
              <a:t>am an Artist Class </a:t>
            </a:r>
            <a:endParaRPr lang="en-US" dirty="0"/>
          </a:p>
          <a:p>
            <a:pPr marL="0" indent="0">
              <a:lnSpc>
                <a:spcPct val="100000"/>
              </a:lnSpc>
              <a:spcBef>
                <a:spcPts val="0"/>
              </a:spcBef>
              <a:buNone/>
            </a:pPr>
            <a:r>
              <a:rPr lang="en-US" dirty="0" smtClean="0"/>
              <a:t>      111303</a:t>
            </a:r>
            <a:r>
              <a:rPr lang="en-US" dirty="0"/>
              <a:t>	</a:t>
            </a:r>
            <a:r>
              <a:rPr lang="en-US" dirty="0" smtClean="0"/>
              <a:t>        4Y-6Y</a:t>
            </a:r>
            <a:r>
              <a:rPr lang="en-US" dirty="0"/>
              <a:t>	</a:t>
            </a:r>
            <a:r>
              <a:rPr lang="en-US" dirty="0" smtClean="0"/>
              <a:t>                        4:00 </a:t>
            </a:r>
            <a:r>
              <a:rPr lang="en-US" dirty="0"/>
              <a:t>– 6:00pm          	Mon	Apr 24-Jun 19     </a:t>
            </a:r>
          </a:p>
          <a:p>
            <a:pPr>
              <a:spcBef>
                <a:spcPts val="0"/>
              </a:spcBef>
            </a:pPr>
            <a:r>
              <a:rPr lang="en-US" b="1" dirty="0" smtClean="0"/>
              <a:t>FALL OPEN HOUSE: SEPTEMBER 13</a:t>
            </a:r>
            <a:r>
              <a:rPr lang="en-US" b="1" baseline="30000" dirty="0" smtClean="0"/>
              <a:t>TH</a:t>
            </a:r>
            <a:r>
              <a:rPr lang="en-US" b="1" dirty="0" smtClean="0"/>
              <a:t>   WEDNESDAY  NOON – 2:00PM / 4:00-6:00PM</a:t>
            </a:r>
          </a:p>
          <a:p>
            <a:pPr marL="219456" lvl="1" indent="0">
              <a:spcBef>
                <a:spcPts val="0"/>
              </a:spcBef>
              <a:buNone/>
            </a:pPr>
            <a:r>
              <a:rPr lang="en-US" dirty="0" smtClean="0"/>
              <a:t> Come see and sample the many programs offered at the Northwest Arts Center. Meet the teachers and get registered for afterschool programs and  other programs , including ones for adults and young children.</a:t>
            </a:r>
            <a:endParaRPr lang="en-US" dirty="0"/>
          </a:p>
        </p:txBody>
      </p:sp>
      <p:sp>
        <p:nvSpPr>
          <p:cNvPr id="64" name="Text Placeholder 63"/>
          <p:cNvSpPr>
            <a:spLocks noGrp="1"/>
          </p:cNvSpPr>
          <p:nvPr>
            <p:ph type="body" sz="quarter" idx="12"/>
          </p:nvPr>
        </p:nvSpPr>
        <p:spPr>
          <a:xfrm>
            <a:off x="1319002" y="8410075"/>
            <a:ext cx="4817103" cy="486275"/>
          </a:xfrm>
        </p:spPr>
        <p:txBody>
          <a:bodyPr/>
          <a:lstStyle/>
          <a:p>
            <a:pPr algn="ctr"/>
            <a:r>
              <a:rPr lang="en-US" sz="1600" b="1" dirty="0" smtClean="0"/>
              <a:t>        </a:t>
            </a:r>
            <a:r>
              <a:rPr lang="en-US" sz="1600" b="1" dirty="0" smtClean="0"/>
              <a:t>   Northwest </a:t>
            </a:r>
            <a:r>
              <a:rPr lang="en-US" sz="1600" b="1" dirty="0" smtClean="0"/>
              <a:t>Arts Center</a:t>
            </a:r>
          </a:p>
          <a:p>
            <a:pPr algn="ctr"/>
            <a:r>
              <a:rPr lang="en-US" sz="1600" b="1" dirty="0" smtClean="0"/>
              <a:t>            </a:t>
            </a:r>
            <a:r>
              <a:rPr lang="en-US" sz="1600" b="1" dirty="0" smtClean="0"/>
              <a:t>  Bellevue </a:t>
            </a:r>
            <a:r>
              <a:rPr lang="en-US" sz="1600" b="1" dirty="0" smtClean="0"/>
              <a:t>Parks &amp; Community Services</a:t>
            </a:r>
            <a:endParaRPr lang="en-US" sz="1600" dirty="0"/>
          </a:p>
        </p:txBody>
      </p:sp>
      <p:sp>
        <p:nvSpPr>
          <p:cNvPr id="67" name="Text Placeholder 66"/>
          <p:cNvSpPr>
            <a:spLocks noGrp="1"/>
          </p:cNvSpPr>
          <p:nvPr>
            <p:ph type="body" sz="quarter" idx="15"/>
          </p:nvPr>
        </p:nvSpPr>
        <p:spPr>
          <a:xfrm>
            <a:off x="1633287" y="8634657"/>
            <a:ext cx="4991101" cy="270960"/>
          </a:xfrm>
        </p:spPr>
        <p:txBody>
          <a:bodyPr/>
          <a:lstStyle/>
          <a:p>
            <a:pPr algn="ctr"/>
            <a:endParaRPr lang="en-US" sz="1400" b="1" dirty="0" smtClean="0"/>
          </a:p>
          <a:p>
            <a:pPr algn="ctr"/>
            <a:r>
              <a:rPr lang="en-US" sz="1400" b="1" dirty="0" smtClean="0"/>
              <a:t>9825 NE 24</a:t>
            </a:r>
            <a:r>
              <a:rPr lang="en-US" sz="1400" b="1" baseline="30000" dirty="0" smtClean="0"/>
              <a:t>th</a:t>
            </a:r>
            <a:r>
              <a:rPr lang="en-US" sz="1400" b="1" dirty="0" smtClean="0"/>
              <a:t> Street, Bellevue WA  98004</a:t>
            </a:r>
          </a:p>
          <a:p>
            <a:pPr algn="ctr"/>
            <a:r>
              <a:rPr lang="en-US" sz="1400" b="1" dirty="0" smtClean="0"/>
              <a:t>425-452-4106 *  NWAC@bellevuewa.gov</a:t>
            </a:r>
            <a:endParaRPr lang="en-US" sz="14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668" y="8296211"/>
            <a:ext cx="1139827" cy="1335834"/>
          </a:xfrm>
          <a:prstGeom prst="rect">
            <a:avLst/>
          </a:prstGeom>
        </p:spPr>
      </p:pic>
      <p:sp>
        <p:nvSpPr>
          <p:cNvPr id="3" name="TextBox 2"/>
          <p:cNvSpPr txBox="1"/>
          <p:nvPr/>
        </p:nvSpPr>
        <p:spPr>
          <a:xfrm>
            <a:off x="1143000" y="7434437"/>
            <a:ext cx="5600700" cy="861774"/>
          </a:xfrm>
          <a:prstGeom prst="rect">
            <a:avLst/>
          </a:prstGeom>
          <a:noFill/>
        </p:spPr>
        <p:txBody>
          <a:bodyPr wrap="square" rtlCol="0">
            <a:spAutoFit/>
          </a:bodyPr>
          <a:lstStyle/>
          <a:p>
            <a:r>
              <a:rPr lang="en-US" sz="1000" dirty="0"/>
              <a:t>The Bellevue School District does not sponsor nor endorse this event and/or information, nor does the district assume responsibility for it. In consideration of the privilege to distribute materials, the Bellevue School District will be held harmless from any cause of action filed in any court or administrative tribunal arising out of the distribution of these materials, including costs, attorney’s fees and judgments or awards. </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0"/>
            <a:ext cx="7620000" cy="1009729"/>
          </a:xfrm>
          <a:prstGeom prst="rect">
            <a:avLst/>
          </a:prstGeom>
        </p:spPr>
      </p:pic>
      <p:sp>
        <p:nvSpPr>
          <p:cNvPr id="8" name="TextBox 7"/>
          <p:cNvSpPr txBox="1"/>
          <p:nvPr/>
        </p:nvSpPr>
        <p:spPr>
          <a:xfrm>
            <a:off x="2093496" y="9336505"/>
            <a:ext cx="4042610" cy="338554"/>
          </a:xfrm>
          <a:prstGeom prst="rect">
            <a:avLst/>
          </a:prstGeom>
          <a:noFill/>
        </p:spPr>
        <p:txBody>
          <a:bodyPr wrap="square" rtlCol="0">
            <a:spAutoFit/>
          </a:bodyPr>
          <a:lstStyle/>
          <a:p>
            <a:pPr algn="ctr"/>
            <a:r>
              <a:rPr lang="en-US" sz="1600" b="1" dirty="0" smtClean="0"/>
              <a:t>To Register:  ParksReg.Bellevuewa.gov</a:t>
            </a:r>
            <a:endParaRPr lang="en-US" sz="1600" b="1" dirty="0"/>
          </a:p>
        </p:txBody>
      </p:sp>
      <p:sp>
        <p:nvSpPr>
          <p:cNvPr id="2" name="Plaque 1"/>
          <p:cNvSpPr/>
          <p:nvPr/>
        </p:nvSpPr>
        <p:spPr>
          <a:xfrm>
            <a:off x="6136105" y="8518755"/>
            <a:ext cx="1090320" cy="982918"/>
          </a:xfrm>
          <a:prstGeom prst="plaqu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accent6">
                    <a:lumMod val="75000"/>
                  </a:schemeClr>
                </a:solidFill>
                <a:latin typeface="Arial Rounded MT Bold" panose="020F0704030504030204" pitchFamily="34" charset="0"/>
              </a:rPr>
              <a:t>See Summer Camp Listings on Back</a:t>
            </a:r>
            <a:endParaRPr lang="en-US" sz="1000" dirty="0">
              <a:solidFill>
                <a:schemeClr val="accent6">
                  <a:lumMod val="75000"/>
                </a:schemeClr>
              </a:solidFill>
              <a:latin typeface="Arial Rounded MT Bold" panose="020F0704030504030204" pitchFamily="34" charset="0"/>
            </a:endParaRPr>
          </a:p>
        </p:txBody>
      </p:sp>
    </p:spTree>
    <p:extLst>
      <p:ext uri="{BB962C8B-B14F-4D97-AF65-F5344CB8AC3E}">
        <p14:creationId xmlns:p14="http://schemas.microsoft.com/office/powerpoint/2010/main" val="2570050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Small Business Flyer 8.5 x 11">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mall_Business_Flyer.potx" id="{E3B9BB6E-6B41-4F6B-B126-BE4940328A8F}" vid="{12C4F8F5-73FD-4CE7-A213-5AA42A8B5441}"/>
    </a:ext>
  </a:extLst>
</a:theme>
</file>

<file path=ppt/theme/theme2.xml><?xml version="1.0" encoding="utf-8"?>
<a:theme xmlns:a="http://schemas.openxmlformats.org/drawingml/2006/main" name="Office Theme">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867568</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2012-11-22T05:46:00+00:00</AssetStart>
    <FriendlyTitle xmlns="4873beb7-5857-4685-be1f-d57550cc96cc" xsi:nil="true"/>
    <MarketSpecific xmlns="4873beb7-5857-4685-be1f-d57550cc96cc">false</MarketSpecific>
    <TPNamespace xmlns="4873beb7-5857-4685-be1f-d57550cc96cc" xsi:nil="true"/>
    <PublishStatusLookup xmlns="4873beb7-5857-4685-be1f-d57550cc96cc">
      <Value>1659140</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TP103896028</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2FB236-0869-4DA1-9219-B29E60F8CFB9}">
  <ds:schemaRefs>
    <ds:schemaRef ds:uri="http://schemas.microsoft.com/office/2006/documentManagement/types"/>
    <ds:schemaRef ds:uri="http://schemas.microsoft.com/office/2006/metadata/properties"/>
    <ds:schemaRef ds:uri="http://purl.org/dc/elements/1.1/"/>
    <ds:schemaRef ds:uri="http://www.w3.org/XML/1998/namespace"/>
    <ds:schemaRef ds:uri="http://purl.org/dc/terms/"/>
    <ds:schemaRef ds:uri="http://purl.org/dc/dcmitype/"/>
    <ds:schemaRef ds:uri="http://schemas.microsoft.com/office/infopath/2007/PartnerControls"/>
    <ds:schemaRef ds:uri="http://schemas.openxmlformats.org/package/2006/metadata/core-properties"/>
    <ds:schemaRef ds:uri="4873beb7-5857-4685-be1f-d57550cc96cc"/>
  </ds:schemaRefs>
</ds:datastoreItem>
</file>

<file path=customXml/itemProps2.xml><?xml version="1.0" encoding="utf-8"?>
<ds:datastoreItem xmlns:ds="http://schemas.openxmlformats.org/officeDocument/2006/customXml" ds:itemID="{3087C23F-08D0-4E58-AD96-C8D4E590C3B1}">
  <ds:schemaRefs>
    <ds:schemaRef ds:uri="http://schemas.microsoft.com/sharepoint/v3/contenttype/forms"/>
  </ds:schemaRefs>
</ds:datastoreItem>
</file>

<file path=customXml/itemProps3.xml><?xml version="1.0" encoding="utf-8"?>
<ds:datastoreItem xmlns:ds="http://schemas.openxmlformats.org/officeDocument/2006/customXml" ds:itemID="{0E145D77-4F4D-4D9E-9FE3-9102D098F7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BSD Spring.Summer Flyer 2017</Template>
  <TotalTime>0</TotalTime>
  <Words>142</Words>
  <Application>Microsoft Office PowerPoint</Application>
  <PresentationFormat>Custom</PresentationFormat>
  <Paragraphs>34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Rounded MT Bold</vt:lpstr>
      <vt:lpstr>Calibri</vt:lpstr>
      <vt:lpstr>Cambria</vt:lpstr>
      <vt:lpstr>Small Business Flyer 8.5 x 11</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2017-04-05T00:14:59Z</dcterms:created>
  <dcterms:modified xsi:type="dcterms:W3CDTF">2017-04-05T19:14:40Z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